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7407-3CA9-49C3-B39D-244145BBCDC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BEBD-68F7-48F8-AC39-261AB8463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3" y="1052736"/>
            <a:ext cx="6264696" cy="17543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Новый год в разных странах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001000" cy="681337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3" cy="6957392"/>
          </a:xfrm>
        </p:spPr>
      </p:pic>
    </p:spTree>
    <p:extLst>
      <p:ext uri="{BB962C8B-B14F-4D97-AF65-F5344CB8AC3E}">
        <p14:creationId xmlns:p14="http://schemas.microsoft.com/office/powerpoint/2010/main" val="19294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9572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1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3017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9322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60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IT0o08Z56uP_petr-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hristmas_Holidays_Night_462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7" cy="669674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ussia_Moscow_Sunrises_477970_3840x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3" cy="7000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Enter</cp:lastModifiedBy>
  <cp:revision>9</cp:revision>
  <dcterms:created xsi:type="dcterms:W3CDTF">2019-12-12T19:25:10Z</dcterms:created>
  <dcterms:modified xsi:type="dcterms:W3CDTF">2023-04-18T07:50:29Z</dcterms:modified>
</cp:coreProperties>
</file>